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77" r:id="rId4"/>
    <p:sldId id="259" r:id="rId5"/>
    <p:sldId id="260" r:id="rId6"/>
    <p:sldId id="266" r:id="rId7"/>
    <p:sldId id="261" r:id="rId8"/>
    <p:sldId id="262" r:id="rId9"/>
    <p:sldId id="263" r:id="rId10"/>
    <p:sldId id="280" r:id="rId11"/>
    <p:sldId id="265" r:id="rId12"/>
    <p:sldId id="264" r:id="rId13"/>
    <p:sldId id="267" r:id="rId14"/>
    <p:sldId id="268" r:id="rId15"/>
    <p:sldId id="269" r:id="rId16"/>
    <p:sldId id="270" r:id="rId17"/>
    <p:sldId id="271" r:id="rId18"/>
    <p:sldId id="281" r:id="rId19"/>
    <p:sldId id="282" r:id="rId20"/>
    <p:sldId id="278" r:id="rId21"/>
    <p:sldId id="27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ika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754" autoAdjust="0"/>
    <p:restoredTop sz="94660"/>
  </p:normalViewPr>
  <p:slideViewPr>
    <p:cSldViewPr snapToGrid="0">
      <p:cViewPr varScale="1">
        <p:scale>
          <a:sx n="86" d="100"/>
          <a:sy n="86" d="100"/>
        </p:scale>
        <p:origin x="103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20T19:37:11.883" idx="1">
    <p:pos x="10" y="10"/>
    <p:text/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2570A-07CF-43A9-B1D9-64DCA3E0D269}" type="datetimeFigureOut">
              <a:rPr lang="en-IN" smtClean="0"/>
              <a:t>25-07-2022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730C04DE-E47D-4918-B05D-61CFB889D25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2570A-07CF-43A9-B1D9-64DCA3E0D269}" type="datetimeFigureOut">
              <a:rPr lang="en-IN" smtClean="0"/>
              <a:t>25-07-2022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30C04DE-E47D-4918-B05D-61CFB889D25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2570A-07CF-43A9-B1D9-64DCA3E0D269}" type="datetimeFigureOut">
              <a:rPr lang="en-IN" smtClean="0"/>
              <a:t>25-07-2022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30C04DE-E47D-4918-B05D-61CFB889D25F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2570A-07CF-43A9-B1D9-64DCA3E0D269}" type="datetimeFigureOut">
              <a:rPr lang="en-IN" smtClean="0"/>
              <a:t>25-07-2022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30C04DE-E47D-4918-B05D-61CFB889D25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2570A-07CF-43A9-B1D9-64DCA3E0D269}" type="datetimeFigureOut">
              <a:rPr lang="en-IN" smtClean="0"/>
              <a:t>25-07-2022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30C04DE-E47D-4918-B05D-61CFB889D25F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2570A-07CF-43A9-B1D9-64DCA3E0D269}" type="datetimeFigureOut">
              <a:rPr lang="en-IN" smtClean="0"/>
              <a:t>25-07-2022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30C04DE-E47D-4918-B05D-61CFB889D25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2570A-07CF-43A9-B1D9-64DCA3E0D269}" type="datetimeFigureOut">
              <a:rPr lang="en-IN" smtClean="0"/>
              <a:t>25-07-2022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C04DE-E47D-4918-B05D-61CFB889D25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2570A-07CF-43A9-B1D9-64DCA3E0D269}" type="datetimeFigureOut">
              <a:rPr lang="en-IN" smtClean="0"/>
              <a:t>25-07-2022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C04DE-E47D-4918-B05D-61CFB889D25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2570A-07CF-43A9-B1D9-64DCA3E0D269}" type="datetimeFigureOut">
              <a:rPr lang="en-IN" smtClean="0"/>
              <a:t>25-07-2022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C04DE-E47D-4918-B05D-61CFB889D25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2570A-07CF-43A9-B1D9-64DCA3E0D269}" type="datetimeFigureOut">
              <a:rPr lang="en-IN" smtClean="0"/>
              <a:t>25-07-2022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30C04DE-E47D-4918-B05D-61CFB889D25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2570A-07CF-43A9-B1D9-64DCA3E0D269}" type="datetimeFigureOut">
              <a:rPr lang="en-IN" smtClean="0"/>
              <a:t>25-07-2022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30C04DE-E47D-4918-B05D-61CFB889D25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2570A-07CF-43A9-B1D9-64DCA3E0D269}" type="datetimeFigureOut">
              <a:rPr lang="en-IN" smtClean="0"/>
              <a:t>25-07-2022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30C04DE-E47D-4918-B05D-61CFB889D25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2570A-07CF-43A9-B1D9-64DCA3E0D269}" type="datetimeFigureOut">
              <a:rPr lang="en-IN" smtClean="0"/>
              <a:t>25-07-2022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C04DE-E47D-4918-B05D-61CFB889D25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2570A-07CF-43A9-B1D9-64DCA3E0D269}" type="datetimeFigureOut">
              <a:rPr lang="en-IN" smtClean="0"/>
              <a:t>25-07-2022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C04DE-E47D-4918-B05D-61CFB889D25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2570A-07CF-43A9-B1D9-64DCA3E0D269}" type="datetimeFigureOut">
              <a:rPr lang="en-IN" smtClean="0"/>
              <a:t>25-07-2022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C04DE-E47D-4918-B05D-61CFB889D25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2570A-07CF-43A9-B1D9-64DCA3E0D269}" type="datetimeFigureOut">
              <a:rPr lang="en-IN" smtClean="0"/>
              <a:t>25-07-2022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30C04DE-E47D-4918-B05D-61CFB889D25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2570A-07CF-43A9-B1D9-64DCA3E0D269}" type="datetimeFigureOut">
              <a:rPr lang="en-IN" smtClean="0"/>
              <a:t>25-07-2022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30C04DE-E47D-4918-B05D-61CFB889D25F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comments" Target="../comments/comment1.xml"/><Relationship Id="rId4" Type="http://schemas.openxmlformats.org/officeDocument/2006/relationships/hyperlink" Target="https://anikateagrawal.github.io/WebBootcamp1.0-main/pages/Project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nwesha294.github.io/sw2.github.io/" TargetMode="External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chhaya7817.github.io/Maths-Game/" TargetMode="Externa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hyperlink" Target="https://123moni-source.github.io/Website/" TargetMode="Externa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ivyanshi-varshney2002.github.io/Web-Development/html/weather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anikateagrawal.github.io/WebBootcamp1.0-main/Mario-Level-1-master/index.html" TargetMode="Externa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urshaagrawal.github.io/sudoku.github.io/" TargetMode="Externa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grawaldisha.github.io/WebDev/html/flexboxphotogallery.html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hyperlink" Target="https://anwesha294.github.io/muscplayer3.github.io/" TargetMode="Externa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asthagoyal09.github.io/WebDevelopmentProject/" TargetMode="External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nikateagrawal.github.io/WebBootcamp1.0-main/quizapp/index.html%0d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123moni-source.github.io/To-do-list/" TargetMode="Externa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ivyanshi-varshney2002.github.io/Web-Development/html/Calculator.html%0d" TargetMode="Externa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hhaya7817.github.io/Live-clock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77085" y="2047240"/>
            <a:ext cx="8911590" cy="908685"/>
          </a:xfrm>
        </p:spPr>
        <p:txBody>
          <a:bodyPr>
            <a:noAutofit/>
          </a:bodyPr>
          <a:lstStyle/>
          <a:p>
            <a:pPr algn="ctr"/>
            <a:r>
              <a:rPr lang="en-IN" sz="4400" b="1" dirty="0"/>
              <a:t>Web Development Project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05" y="0"/>
            <a:ext cx="4314190" cy="2047240"/>
          </a:xfrm>
        </p:spPr>
      </p:pic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534795" y="3608070"/>
            <a:ext cx="9996805" cy="2877820"/>
          </a:xfrm>
          <a:prstGeom prst="rect">
            <a:avLst/>
          </a:prstGeom>
        </p:spPr>
      </p:pic>
      <p:sp>
        <p:nvSpPr>
          <p:cNvPr id="5" name="Text Box 4">
            <a:hlinkClick r:id="rId4" action="ppaction://hlinkfile"/>
          </p:cNvPr>
          <p:cNvSpPr txBox="1"/>
          <p:nvPr/>
        </p:nvSpPr>
        <p:spPr>
          <a:xfrm>
            <a:off x="2038615" y="3258228"/>
            <a:ext cx="8772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hlinkClick r:id="rId4" action="ppaction://hlinkfile"/>
              </a:rPr>
              <a:t>https://anikateagrawal.github.io/WebBootcamp1.0-main/pages/Project.html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B732D-CE6D-BA18-8CE6-695F65ECA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508" y="104282"/>
            <a:ext cx="3505199" cy="512021"/>
          </a:xfrm>
        </p:spPr>
        <p:txBody>
          <a:bodyPr>
            <a:noAutofit/>
          </a:bodyPr>
          <a:lstStyle/>
          <a:p>
            <a:pPr algn="ctr"/>
            <a:r>
              <a:rPr lang="en-US" sz="4000" b="1" u="sng" dirty="0"/>
              <a:t>Stop Watch</a:t>
            </a:r>
            <a:endParaRPr lang="en-IN" sz="4000" b="1" u="sng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202B20B-CA78-EAF5-BF2C-664594AD5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019" y="2547890"/>
            <a:ext cx="6161103" cy="350737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6A9EBB-0B98-E200-2158-967F91035B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9103" y="802734"/>
            <a:ext cx="10253709" cy="806097"/>
          </a:xfrm>
        </p:spPr>
        <p:txBody>
          <a:bodyPr>
            <a:noAutofit/>
          </a:bodyPr>
          <a:lstStyle/>
          <a:p>
            <a:r>
              <a:rPr lang="en-US" sz="2400" dirty="0" err="1"/>
              <a:t>Wanna</a:t>
            </a:r>
            <a:r>
              <a:rPr lang="en-US" sz="2400" dirty="0"/>
              <a:t> Stop Time? Use our Stop Watch</a:t>
            </a:r>
          </a:p>
          <a:p>
            <a:r>
              <a:rPr lang="en-US" sz="2400" dirty="0"/>
              <a:t>Live Link-&gt;</a:t>
            </a:r>
            <a:r>
              <a:rPr lang="en-US" sz="2400" dirty="0">
                <a:hlinkClick r:id="rId3"/>
              </a:rPr>
              <a:t>https://anwesha294.github.io/sw2.github.io/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7103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520" y="605060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Web Tech</a:t>
            </a:r>
            <a:endParaRPr lang="en-IN" sz="44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0010" y="2145665"/>
            <a:ext cx="9735185" cy="34905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9881" y="105428"/>
            <a:ext cx="3932237" cy="58703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u="sng" dirty="0"/>
              <a:t>Math Game</a:t>
            </a:r>
            <a:endParaRPr lang="en-IN" sz="4000" b="1" u="sn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0517" y="692459"/>
            <a:ext cx="11372295" cy="914400"/>
          </a:xfrm>
        </p:spPr>
        <p:txBody>
          <a:bodyPr>
            <a:noAutofit/>
          </a:bodyPr>
          <a:lstStyle/>
          <a:p>
            <a:r>
              <a:rPr lang="en-US" sz="2400" dirty="0"/>
              <a:t>Here you can check how good you are in </a:t>
            </a:r>
            <a:r>
              <a:rPr lang="en-US" sz="2400" dirty="0" err="1"/>
              <a:t>Maths</a:t>
            </a:r>
            <a:r>
              <a:rPr lang="en-US" sz="2400" dirty="0"/>
              <a:t> without getting bored.</a:t>
            </a:r>
          </a:p>
          <a:p>
            <a:r>
              <a:rPr lang="en-US" sz="2400" dirty="0"/>
              <a:t>Live Link-&gt;</a:t>
            </a:r>
            <a:r>
              <a:rPr lang="en-US" sz="2400" dirty="0">
                <a:hlinkClick r:id="rId2" action="ppaction://hlinkfile"/>
              </a:rPr>
              <a:t>https://chhaya7817.github.io/Maths-Game/</a:t>
            </a:r>
            <a:endParaRPr lang="en-IN" sz="2400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3"/>
          <a:stretch>
            <a:fillRect/>
          </a:stretch>
        </p:blipFill>
        <p:spPr>
          <a:xfrm>
            <a:off x="2442845" y="1995170"/>
            <a:ext cx="7073900" cy="42741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9217" y="75460"/>
            <a:ext cx="3932237" cy="670264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000" b="1" u="sng" dirty="0"/>
              <a:t>Track Covid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965" y="745491"/>
            <a:ext cx="11416665" cy="1021166"/>
          </a:xfrm>
        </p:spPr>
        <p:txBody>
          <a:bodyPr>
            <a:noAutofit/>
          </a:bodyPr>
          <a:lstStyle/>
          <a:p>
            <a:r>
              <a:rPr lang="en-IN" sz="2400" dirty="0"/>
              <a:t>Here you can find out no. of cases and deaths of covid of any Location.</a:t>
            </a:r>
          </a:p>
          <a:p>
            <a:r>
              <a:rPr lang="en-IN" sz="2400" dirty="0"/>
              <a:t>Live Link-&gt;</a:t>
            </a:r>
            <a:r>
              <a:rPr lang="en-IN" sz="2400" dirty="0">
                <a:hlinkClick r:id="rId2"/>
              </a:rPr>
              <a:t>https://123moni-source.github.io/Website/</a:t>
            </a:r>
            <a:endParaRPr lang="en-IN" sz="2400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D4B6AEC1-FCAA-2AFD-388B-D34927FF448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4" b="4534"/>
          <a:stretch>
            <a:fillRect/>
          </a:stretch>
        </p:blipFill>
        <p:spPr>
          <a:xfrm>
            <a:off x="1746250" y="2006600"/>
            <a:ext cx="8915400" cy="4429125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2382" y="66584"/>
            <a:ext cx="3932237" cy="554854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000" b="1" u="sng" dirty="0"/>
              <a:t>Weather App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20" b="17720"/>
          <a:stretch>
            <a:fillRect/>
          </a:stretch>
        </p:blipFill>
        <p:spPr>
          <a:xfrm>
            <a:off x="3542189" y="2348355"/>
            <a:ext cx="5655077" cy="385497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6128" y="559294"/>
            <a:ext cx="11230253" cy="1109708"/>
          </a:xfrm>
        </p:spPr>
        <p:txBody>
          <a:bodyPr>
            <a:noAutofit/>
          </a:bodyPr>
          <a:lstStyle/>
          <a:p>
            <a:r>
              <a:rPr lang="en-IN" sz="2400" dirty="0"/>
              <a:t>Here You can Find out the climate of any place.</a:t>
            </a:r>
          </a:p>
          <a:p>
            <a:r>
              <a:rPr lang="en-IN" sz="2400" dirty="0"/>
              <a:t>Live Link-&gt; </a:t>
            </a:r>
            <a:r>
              <a:rPr lang="en-IN" sz="2400" dirty="0">
                <a:hlinkClick r:id="rId3" action="ppaction://hlinkfile"/>
              </a:rPr>
              <a:t>https://divyanshi-varshney2002.github.io/Web-Development/html/weather.html</a:t>
            </a:r>
            <a:endParaRPr lang="en-IN"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3504" y="66583"/>
            <a:ext cx="3932237" cy="572609"/>
          </a:xfrm>
        </p:spPr>
        <p:txBody>
          <a:bodyPr>
            <a:noAutofit/>
          </a:bodyPr>
          <a:lstStyle/>
          <a:p>
            <a:pPr algn="ctr"/>
            <a:r>
              <a:rPr lang="en-IN" sz="4000" b="1" u="sng" dirty="0"/>
              <a:t>Mario Game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555" y="574675"/>
            <a:ext cx="10725150" cy="1380490"/>
          </a:xfrm>
        </p:spPr>
        <p:txBody>
          <a:bodyPr>
            <a:noAutofit/>
          </a:bodyPr>
          <a:lstStyle/>
          <a:p>
            <a:r>
              <a:rPr lang="en-IN" sz="2400" dirty="0"/>
              <a:t>Here your childhood favourite game</a:t>
            </a:r>
          </a:p>
          <a:p>
            <a:r>
              <a:rPr lang="en-IN" sz="2400" dirty="0"/>
              <a:t>Live Link-&gt;</a:t>
            </a:r>
            <a:r>
              <a:rPr lang="en-IN" sz="2400" dirty="0">
                <a:hlinkClick r:id="rId2" action="ppaction://hlinkfile"/>
              </a:rPr>
              <a:t>https://anikateagrawal.github.io/WebBootcamp1.0-main/Mario-Level-1-master/index.html</a:t>
            </a:r>
            <a:endParaRPr lang="en-IN" sz="2400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3"/>
          <a:stretch>
            <a:fillRect/>
          </a:stretch>
        </p:blipFill>
        <p:spPr>
          <a:xfrm>
            <a:off x="2332990" y="2228215"/>
            <a:ext cx="7171690" cy="38176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4728" y="66583"/>
            <a:ext cx="3932237" cy="581487"/>
          </a:xfrm>
        </p:spPr>
        <p:txBody>
          <a:bodyPr>
            <a:noAutofit/>
          </a:bodyPr>
          <a:lstStyle/>
          <a:p>
            <a:pPr algn="ctr"/>
            <a:r>
              <a:rPr lang="en-IN" sz="4000" b="1" u="sng" dirty="0" err="1"/>
              <a:t>SudoKu</a:t>
            </a:r>
            <a:endParaRPr lang="en-IN" sz="4000" b="1" u="sn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6489" y="583707"/>
            <a:ext cx="10688713" cy="1005396"/>
          </a:xfrm>
        </p:spPr>
        <p:txBody>
          <a:bodyPr>
            <a:normAutofit/>
          </a:bodyPr>
          <a:lstStyle/>
          <a:p>
            <a:r>
              <a:rPr lang="en-IN" sz="2400" dirty="0"/>
              <a:t>If you are a sudoku lover then get ready to have fun</a:t>
            </a:r>
          </a:p>
          <a:p>
            <a:r>
              <a:rPr lang="en-IN" sz="2400" dirty="0"/>
              <a:t>Live Link-&gt;</a:t>
            </a:r>
            <a:r>
              <a:rPr lang="en-IN" sz="2400" dirty="0">
                <a:hlinkClick r:id="rId2" action="ppaction://hlinkfile"/>
              </a:rPr>
              <a:t>https://gurshaagrawal.github.io/sudoku.github.io/</a:t>
            </a:r>
            <a:endParaRPr lang="en-IN" sz="2400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3"/>
          <a:stretch>
            <a:fillRect/>
          </a:stretch>
        </p:blipFill>
        <p:spPr>
          <a:xfrm>
            <a:off x="2352040" y="1874520"/>
            <a:ext cx="7115810" cy="46742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9217" y="75461"/>
            <a:ext cx="3932237" cy="608120"/>
          </a:xfrm>
        </p:spPr>
        <p:txBody>
          <a:bodyPr>
            <a:noAutofit/>
          </a:bodyPr>
          <a:lstStyle/>
          <a:p>
            <a:pPr algn="ctr"/>
            <a:r>
              <a:rPr lang="en-IN" sz="4000" b="1" u="sng" dirty="0"/>
              <a:t>Gallery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" b="380"/>
          <a:stretch>
            <a:fillRect/>
          </a:stretch>
        </p:blipFill>
        <p:spPr>
          <a:xfrm>
            <a:off x="1799100" y="2215190"/>
            <a:ext cx="8915400" cy="385497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5262" y="787840"/>
            <a:ext cx="11141476" cy="889986"/>
          </a:xfrm>
        </p:spPr>
        <p:txBody>
          <a:bodyPr>
            <a:normAutofit fontScale="92500"/>
          </a:bodyPr>
          <a:lstStyle/>
          <a:p>
            <a:r>
              <a:rPr lang="en-IN" sz="2400" dirty="0"/>
              <a:t>Place of Thousand of memories</a:t>
            </a:r>
          </a:p>
          <a:p>
            <a:r>
              <a:rPr lang="en-IN" sz="2400" dirty="0"/>
              <a:t>Live Link-&gt;</a:t>
            </a:r>
            <a:r>
              <a:rPr lang="en-IN" sz="2400" dirty="0">
                <a:hlinkClick r:id="rId3" action="ppaction://hlinkfile"/>
              </a:rPr>
              <a:t>https://agrawaldisha.github.io/WebDev/html/flexboxphotogallery.html</a:t>
            </a:r>
            <a:endParaRPr lang="en-IN" sz="2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61A36-219A-427F-F1CE-35FD46FFE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0874" y="127171"/>
            <a:ext cx="3505199" cy="520899"/>
          </a:xfrm>
        </p:spPr>
        <p:txBody>
          <a:bodyPr>
            <a:noAutofit/>
          </a:bodyPr>
          <a:lstStyle/>
          <a:p>
            <a:pPr algn="ctr"/>
            <a:r>
              <a:rPr lang="en-US" sz="4000" b="1" u="sng" dirty="0"/>
              <a:t>Music Player</a:t>
            </a:r>
            <a:endParaRPr lang="en-IN" sz="4000" b="1" u="sn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1E80D7-C8AD-BFC9-FD0C-5E08A2A76E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04512" y="648070"/>
            <a:ext cx="9951019" cy="774330"/>
          </a:xfrm>
        </p:spPr>
        <p:txBody>
          <a:bodyPr>
            <a:noAutofit/>
          </a:bodyPr>
          <a:lstStyle/>
          <a:p>
            <a:r>
              <a:rPr lang="en-US" sz="2400" dirty="0"/>
              <a:t>To relieve stress , use our music player.</a:t>
            </a:r>
          </a:p>
          <a:p>
            <a:r>
              <a:rPr lang="en-US" sz="2400" dirty="0"/>
              <a:t>Live Link-&gt;</a:t>
            </a:r>
            <a:r>
              <a:rPr lang="en-US" sz="2400" dirty="0">
                <a:hlinkClick r:id="rId2"/>
              </a:rPr>
              <a:t>https://anwesha294.github.io/muscplayer3.github.io/</a:t>
            </a:r>
            <a:endParaRPr lang="en-IN" sz="24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87DD40C-908D-7621-9D7C-80A6F8881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843" y="2095130"/>
            <a:ext cx="8726749" cy="4474346"/>
          </a:xfrm>
        </p:spPr>
      </p:pic>
    </p:spTree>
    <p:extLst>
      <p:ext uri="{BB962C8B-B14F-4D97-AF65-F5344CB8AC3E}">
        <p14:creationId xmlns:p14="http://schemas.microsoft.com/office/powerpoint/2010/main" val="3327546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F77C3-D5C3-8F0A-6AFD-F1F9571B4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745" y="99860"/>
            <a:ext cx="3505199" cy="512700"/>
          </a:xfrm>
        </p:spPr>
        <p:txBody>
          <a:bodyPr>
            <a:noAutofit/>
          </a:bodyPr>
          <a:lstStyle/>
          <a:p>
            <a:pPr algn="ctr"/>
            <a:r>
              <a:rPr lang="en-US" sz="4000" b="1" u="sng" dirty="0"/>
              <a:t>Unit Convertor</a:t>
            </a:r>
            <a:endParaRPr lang="en-IN" sz="4000" b="1" u="sng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F0C912-53E7-E136-0A5E-B2E805A926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435" y="1597983"/>
            <a:ext cx="6161103" cy="516015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FE2BC7-C17A-83C0-85AD-0F05F528B2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42370" y="612560"/>
            <a:ext cx="9712170" cy="985422"/>
          </a:xfrm>
        </p:spPr>
        <p:txBody>
          <a:bodyPr>
            <a:noAutofit/>
          </a:bodyPr>
          <a:lstStyle/>
          <a:p>
            <a:r>
              <a:rPr lang="en-US" sz="2000" dirty="0"/>
              <a:t>Here you can easily do conversion  b/w  different types of measurement</a:t>
            </a:r>
            <a:r>
              <a:rPr lang="en-IN" sz="2000" dirty="0"/>
              <a:t>.</a:t>
            </a:r>
          </a:p>
          <a:p>
            <a:r>
              <a:rPr lang="en-IN" sz="2000" dirty="0"/>
              <a:t>Live Link-&gt;</a:t>
            </a:r>
            <a:r>
              <a:rPr lang="en-IN" sz="2000" dirty="0">
                <a:hlinkClick r:id="rId3"/>
              </a:rPr>
              <a:t>https://aasthagoyal09.github.io/WebDevelopmentProject/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19435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u="sng" dirty="0"/>
              <a:t>Languages</a:t>
            </a:r>
            <a:endParaRPr lang="en-IN" sz="40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29613"/>
            <a:ext cx="10515600" cy="5495924"/>
          </a:xfrm>
        </p:spPr>
        <p:txBody>
          <a:bodyPr>
            <a:normAutofit/>
          </a:bodyPr>
          <a:lstStyle/>
          <a:p>
            <a:r>
              <a:rPr lang="en-US" sz="2400" b="1" u="sng" dirty="0">
                <a:latin typeface="Franklin Gothic Medium Cond" panose="020B0606030402020204" pitchFamily="34" charset="0"/>
              </a:rPr>
              <a:t>HTML</a:t>
            </a:r>
            <a:r>
              <a:rPr lang="en-US" sz="2400" dirty="0">
                <a:latin typeface="Franklin Gothic Medium Cond" panose="020B0606030402020204" pitchFamily="34" charset="0"/>
              </a:rPr>
              <a:t>-&gt; The Hypertext markup language 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</a:rPr>
              <a:t>which is used for creating web pages and web applications.</a:t>
            </a:r>
          </a:p>
          <a:p>
            <a:endParaRPr lang="en-US" sz="2400" b="0" i="0" dirty="0">
              <a:solidFill>
                <a:srgbClr val="333333"/>
              </a:solidFill>
              <a:effectLst/>
              <a:latin typeface="Franklin Gothic Medium Cond" panose="020B0606030402020204" pitchFamily="34" charset="0"/>
            </a:endParaRPr>
          </a:p>
          <a:p>
            <a:r>
              <a:rPr lang="en-US" sz="2400" b="1" u="sng" dirty="0">
                <a:solidFill>
                  <a:srgbClr val="333333"/>
                </a:solidFill>
                <a:latin typeface="Franklin Gothic Medium Cond" panose="020B0606030402020204" pitchFamily="34" charset="0"/>
              </a:rPr>
              <a:t>CSS</a:t>
            </a:r>
            <a:r>
              <a:rPr lang="en-US" sz="2400" dirty="0">
                <a:solidFill>
                  <a:srgbClr val="333333"/>
                </a:solidFill>
                <a:latin typeface="Franklin Gothic Medium Cond" panose="020B0606030402020204" pitchFamily="34" charset="0"/>
              </a:rPr>
              <a:t>-&gt; 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</a:rPr>
              <a:t>Cascading Style Sheets is a style sheet language which is used to describe the look and formatting of a document written in markup language.</a:t>
            </a:r>
          </a:p>
          <a:p>
            <a:endParaRPr lang="en-US" sz="2400" b="0" i="0" dirty="0">
              <a:solidFill>
                <a:srgbClr val="333333"/>
              </a:solidFill>
              <a:effectLst/>
              <a:latin typeface="Franklin Gothic Medium Cond" panose="020B0606030402020204" pitchFamily="34" charset="0"/>
            </a:endParaRPr>
          </a:p>
          <a:p>
            <a:r>
              <a:rPr lang="en-US" sz="2400" b="1" u="sng" dirty="0">
                <a:solidFill>
                  <a:srgbClr val="333333"/>
                </a:solidFill>
                <a:latin typeface="Franklin Gothic Medium Cond" panose="020B0606030402020204" pitchFamily="34" charset="0"/>
              </a:rPr>
              <a:t>JavaScript</a:t>
            </a:r>
            <a:r>
              <a:rPr lang="en-US" sz="2400" dirty="0">
                <a:solidFill>
                  <a:srgbClr val="333333"/>
                </a:solidFill>
                <a:latin typeface="Franklin Gothic Medium Cond" panose="020B0606030402020204" pitchFamily="34" charset="0"/>
              </a:rPr>
              <a:t>-&gt;  JavaScript 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Franklin Gothic Medium Cond" panose="020B0606030402020204" pitchFamily="34" charset="0"/>
              </a:rPr>
              <a:t>is a scripting language used to create and control dynamic website content, i.e. anything that moves, refreshes, or otherwise changes on your screen without requiring you to manually reload a web page.</a:t>
            </a:r>
          </a:p>
          <a:p>
            <a:endParaRPr lang="en-US" sz="2400" b="0" i="0" dirty="0">
              <a:solidFill>
                <a:srgbClr val="292929"/>
              </a:solidFill>
              <a:effectLst/>
              <a:latin typeface="Franklin Gothic Medium Cond" panose="020B0606030402020204" pitchFamily="34" charset="0"/>
            </a:endParaRPr>
          </a:p>
          <a:p>
            <a:r>
              <a:rPr lang="en-US" sz="2400" b="1" u="sng" dirty="0">
                <a:solidFill>
                  <a:srgbClr val="292929"/>
                </a:solidFill>
                <a:latin typeface="Franklin Gothic Medium Cond" panose="020B0606030402020204" pitchFamily="34" charset="0"/>
              </a:rPr>
              <a:t>Bootstrap</a:t>
            </a:r>
            <a:r>
              <a:rPr lang="en-US" sz="2400" dirty="0">
                <a:solidFill>
                  <a:srgbClr val="292929"/>
                </a:solidFill>
                <a:latin typeface="Franklin Gothic Medium Cond" panose="020B0606030402020204" pitchFamily="34" charset="0"/>
              </a:rPr>
              <a:t>-&gt; </a:t>
            </a:r>
            <a:r>
              <a:rPr lang="en-US" sz="2400" b="0" i="0" dirty="0">
                <a:solidFill>
                  <a:srgbClr val="262D3D"/>
                </a:solidFill>
                <a:effectLst/>
                <a:latin typeface="Franklin Gothic Medium Cond" panose="020B0606030402020204" pitchFamily="34" charset="0"/>
              </a:rPr>
              <a:t> a collection of HTML, CSS, and JavaScript tools for creating and building web pages and web applications. It is a free and open source project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latin typeface="Franklin Gothic Medium Cond" panose="020B06060304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318" y="142240"/>
            <a:ext cx="8915400" cy="566738"/>
          </a:xfrm>
        </p:spPr>
        <p:txBody>
          <a:bodyPr>
            <a:noAutofit/>
          </a:bodyPr>
          <a:lstStyle/>
          <a:p>
            <a:pPr algn="ctr"/>
            <a:r>
              <a:rPr lang="en-IN" altLang="en-US" sz="4000" b="1"/>
              <a:t>Contact Us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3898" y="708978"/>
            <a:ext cx="8915400" cy="493712"/>
          </a:xfrm>
        </p:spPr>
        <p:txBody>
          <a:bodyPr>
            <a:noAutofit/>
          </a:bodyPr>
          <a:lstStyle/>
          <a:p>
            <a:r>
              <a:rPr lang="en-IN" altLang="en-US" sz="2800"/>
              <a:t>You can send us a message anytime you want.</a:t>
            </a:r>
          </a:p>
          <a:p>
            <a:endParaRPr lang="en-IN" altLang="en-US" sz="280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2504758" y="1698942"/>
            <a:ext cx="7462520" cy="44500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3615" y="1494155"/>
            <a:ext cx="8915400" cy="1917065"/>
          </a:xfrm>
        </p:spPr>
        <p:txBody>
          <a:bodyPr>
            <a:noAutofit/>
          </a:bodyPr>
          <a:lstStyle/>
          <a:p>
            <a:pPr algn="ctr"/>
            <a:r>
              <a:rPr lang="en-IN" altLang="en-US" sz="9600" b="1" u="sng"/>
              <a:t>Thank You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3726180" y="4312920"/>
            <a:ext cx="57035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en-US"/>
              <a:t>We are ready to receive your valuable feedback.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Team Members</a:t>
            </a:r>
            <a:endParaRPr lang="en-IN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8895" y="2133600"/>
            <a:ext cx="4499610" cy="3982720"/>
          </a:xfrm>
        </p:spPr>
        <p:txBody>
          <a:bodyPr>
            <a:normAutofit/>
          </a:bodyPr>
          <a:lstStyle/>
          <a:p>
            <a:r>
              <a:rPr lang="en-US" b="1" dirty="0" err="1"/>
              <a:t>Divyanshi</a:t>
            </a:r>
            <a:r>
              <a:rPr lang="en-US" b="1" dirty="0"/>
              <a:t> Varshney</a:t>
            </a:r>
            <a:r>
              <a:rPr lang="en-IN" altLang="en-US" b="1" dirty="0"/>
              <a:t>    </a:t>
            </a:r>
            <a:r>
              <a:rPr lang="en-US" b="1" dirty="0"/>
              <a:t>201500233</a:t>
            </a:r>
          </a:p>
          <a:p>
            <a:r>
              <a:rPr lang="en-US" b="1" dirty="0" err="1"/>
              <a:t>Anikate</a:t>
            </a:r>
            <a:r>
              <a:rPr lang="en-US" b="1" dirty="0"/>
              <a:t> Agrawal</a:t>
            </a:r>
            <a:r>
              <a:rPr lang="en-IN" altLang="en-US" b="1" dirty="0"/>
              <a:t>    	</a:t>
            </a:r>
            <a:r>
              <a:rPr lang="en-US" b="1" dirty="0"/>
              <a:t>201500088</a:t>
            </a:r>
          </a:p>
          <a:p>
            <a:r>
              <a:rPr lang="en-US" b="1" dirty="0"/>
              <a:t>Aastha Goyal	</a:t>
            </a:r>
            <a:r>
              <a:rPr lang="en-IN" altLang="en-US" b="1" dirty="0"/>
              <a:t>	</a:t>
            </a:r>
            <a:r>
              <a:rPr lang="en-US" b="1" dirty="0"/>
              <a:t>201500004</a:t>
            </a:r>
          </a:p>
          <a:p>
            <a:r>
              <a:rPr lang="en-US" b="1" dirty="0"/>
              <a:t>Anwesha Roy</a:t>
            </a:r>
            <a:r>
              <a:rPr lang="en-IN" altLang="en-US" b="1" dirty="0"/>
              <a:t>    		</a:t>
            </a:r>
            <a:r>
              <a:rPr lang="en-US" b="1" dirty="0"/>
              <a:t>201500135</a:t>
            </a:r>
          </a:p>
          <a:p>
            <a:r>
              <a:rPr lang="en-US" b="1" dirty="0" err="1"/>
              <a:t>Chhaya</a:t>
            </a:r>
            <a:r>
              <a:rPr lang="en-US" b="1" dirty="0"/>
              <a:t> Chaudhary	201500200</a:t>
            </a:r>
          </a:p>
          <a:p>
            <a:r>
              <a:rPr lang="en-US" b="1" dirty="0" err="1"/>
              <a:t>Monishka</a:t>
            </a:r>
            <a:r>
              <a:rPr lang="en-US" b="1" dirty="0"/>
              <a:t> Singh		201500412</a:t>
            </a:r>
          </a:p>
          <a:p>
            <a:r>
              <a:rPr lang="en-US" b="1" dirty="0" err="1"/>
              <a:t>Gursha</a:t>
            </a:r>
            <a:r>
              <a:rPr lang="en-US" b="1" dirty="0"/>
              <a:t> Agrawal		201500259</a:t>
            </a:r>
          </a:p>
          <a:p>
            <a:r>
              <a:rPr lang="en-US" b="1" dirty="0"/>
              <a:t>Disha Agrawal		201500225</a:t>
            </a:r>
            <a:endParaRPr lang="en-IN" b="1" dirty="0"/>
          </a:p>
        </p:txBody>
      </p:sp>
      <p:sp>
        <p:nvSpPr>
          <p:cNvPr id="4" name="Text Box 3"/>
          <p:cNvSpPr txBox="1"/>
          <p:nvPr/>
        </p:nvSpPr>
        <p:spPr>
          <a:xfrm>
            <a:off x="5790565" y="158369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535545" y="2132965"/>
            <a:ext cx="3968750" cy="34251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/>
              <a:t>Web Apps</a:t>
            </a:r>
            <a:endParaRPr lang="en-IN" sz="44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0750" y="1661795"/>
            <a:ext cx="10946765" cy="50088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9881" y="150920"/>
            <a:ext cx="3932237" cy="701336"/>
          </a:xfrm>
        </p:spPr>
        <p:txBody>
          <a:bodyPr>
            <a:normAutofit/>
          </a:bodyPr>
          <a:lstStyle/>
          <a:p>
            <a:pPr algn="ctr"/>
            <a:r>
              <a:rPr lang="en-US" sz="4000" b="1" u="sng" dirty="0"/>
              <a:t>Quiz Page</a:t>
            </a:r>
            <a:endParaRPr lang="en-IN" sz="4000" b="1" u="sng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3" b="3443"/>
          <a:stretch>
            <a:fillRect/>
          </a:stretch>
        </p:blipFill>
        <p:spPr>
          <a:xfrm>
            <a:off x="2849732" y="2525909"/>
            <a:ext cx="6578354" cy="385497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033" y="1129125"/>
            <a:ext cx="10816592" cy="877229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/>
              <a:t>Here you can create your own quiz and share quiz name with your friends</a:t>
            </a:r>
          </a:p>
          <a:p>
            <a:r>
              <a:rPr lang="en-US" sz="2400" dirty="0"/>
              <a:t>Live Link-&gt;</a:t>
            </a:r>
            <a:r>
              <a:rPr lang="en-US" sz="2400" dirty="0">
                <a:hlinkClick r:id="rId3" action="ppaction://hlinkfile"/>
              </a:rPr>
              <a:t>https://anikateagrawal.github.io/WebBootcamp1.0-main/quizapp/index.html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62" y="1384916"/>
            <a:ext cx="5354100" cy="46430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8259"/>
            <a:ext cx="6463995" cy="46496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303" y="102094"/>
            <a:ext cx="3932237" cy="705775"/>
          </a:xfrm>
        </p:spPr>
        <p:txBody>
          <a:bodyPr>
            <a:normAutofit/>
          </a:bodyPr>
          <a:lstStyle/>
          <a:p>
            <a:pPr algn="ctr"/>
            <a:r>
              <a:rPr lang="en-US" sz="4000" b="1" u="sng" dirty="0"/>
              <a:t>To-Do List</a:t>
            </a:r>
            <a:endParaRPr lang="en-IN" sz="4000" b="1" u="sn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903" y="895607"/>
            <a:ext cx="10524309" cy="1019690"/>
          </a:xfrm>
        </p:spPr>
        <p:txBody>
          <a:bodyPr>
            <a:normAutofit/>
          </a:bodyPr>
          <a:lstStyle/>
          <a:p>
            <a:r>
              <a:rPr lang="en-US" sz="2000" dirty="0"/>
              <a:t>By Using To-Do list you can manage your Tasks easily</a:t>
            </a:r>
          </a:p>
          <a:p>
            <a:r>
              <a:rPr lang="en-IN" sz="2000" dirty="0"/>
              <a:t>Live Link-&gt;</a:t>
            </a:r>
            <a:r>
              <a:rPr lang="en-IN" sz="2000" dirty="0">
                <a:hlinkClick r:id="rId2" action="ppaction://hlinkfile"/>
              </a:rPr>
              <a:t>https://123moni-source.github.io/To-do-list/</a:t>
            </a:r>
            <a:endParaRPr lang="en-IN" sz="2000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350" y="2254929"/>
            <a:ext cx="6019060" cy="4234648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6871" y="124072"/>
            <a:ext cx="3932237" cy="719307"/>
          </a:xfrm>
        </p:spPr>
        <p:txBody>
          <a:bodyPr>
            <a:normAutofit/>
          </a:bodyPr>
          <a:lstStyle/>
          <a:p>
            <a:pPr algn="ctr"/>
            <a:r>
              <a:rPr lang="en-US" sz="4000" b="1" u="sng" dirty="0"/>
              <a:t>Calculator</a:t>
            </a:r>
            <a:endParaRPr lang="en-IN" sz="4000" b="1" u="sn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2761" y="921059"/>
            <a:ext cx="10741981" cy="783454"/>
          </a:xfrm>
        </p:spPr>
        <p:txBody>
          <a:bodyPr>
            <a:normAutofit fontScale="85000" lnSpcReduction="10000"/>
          </a:bodyPr>
          <a:lstStyle/>
          <a:p>
            <a:r>
              <a:rPr lang="en-US" sz="2000" dirty="0"/>
              <a:t>You can easily get the answers of the complex problems in just few seconds.</a:t>
            </a:r>
          </a:p>
          <a:p>
            <a:r>
              <a:rPr lang="en-US" sz="2000" dirty="0"/>
              <a:t>Live Link-&gt;</a:t>
            </a:r>
            <a:r>
              <a:rPr lang="en-US" sz="2000" dirty="0">
                <a:hlinkClick r:id="rId2" action="ppaction://hlinkfile"/>
              </a:rPr>
              <a:t>https://divyanshi-varshney2002.github.io/Web-Development/html/Calculator.html</a:t>
            </a:r>
            <a:endParaRPr lang="en-IN" sz="2000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3"/>
          <a:stretch>
            <a:fillRect/>
          </a:stretch>
        </p:blipFill>
        <p:spPr>
          <a:xfrm>
            <a:off x="2326640" y="1948815"/>
            <a:ext cx="7920355" cy="43757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9881" y="93216"/>
            <a:ext cx="3932237" cy="66138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u="sng" dirty="0"/>
              <a:t>Web Clock</a:t>
            </a:r>
            <a:endParaRPr lang="en-IN" sz="4000" b="1" u="sng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7" b="4537"/>
          <a:stretch>
            <a:fillRect/>
          </a:stretch>
        </p:blipFill>
        <p:spPr>
          <a:xfrm>
            <a:off x="1638299" y="2401621"/>
            <a:ext cx="8915400" cy="385497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8325" y="885825"/>
            <a:ext cx="10999470" cy="1061085"/>
          </a:xfrm>
        </p:spPr>
        <p:txBody>
          <a:bodyPr>
            <a:noAutofit/>
          </a:bodyPr>
          <a:lstStyle/>
          <a:p>
            <a:r>
              <a:rPr lang="en-US" sz="2400" dirty="0"/>
              <a:t>Here you get to know the live time</a:t>
            </a:r>
          </a:p>
          <a:p>
            <a:r>
              <a:rPr lang="en-US" sz="2400" dirty="0"/>
              <a:t>Live Link-&gt;</a:t>
            </a:r>
            <a:r>
              <a:rPr lang="en-US" sz="2400" dirty="0">
                <a:hlinkClick r:id="rId3" action="ppaction://hlinkfile"/>
              </a:rPr>
              <a:t>https://chhaya7817.github.io/Live-clock/</a:t>
            </a:r>
            <a:endParaRPr lang="en-IN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29</TotalTime>
  <Words>571</Words>
  <Application>Microsoft Office PowerPoint</Application>
  <PresentationFormat>Widescreen</PresentationFormat>
  <Paragraphs>64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Century Gothic</vt:lpstr>
      <vt:lpstr>Franklin Gothic Medium Cond</vt:lpstr>
      <vt:lpstr>Wingdings 3</vt:lpstr>
      <vt:lpstr>Wisp</vt:lpstr>
      <vt:lpstr>Web Development Project</vt:lpstr>
      <vt:lpstr>Languages</vt:lpstr>
      <vt:lpstr>Team Members</vt:lpstr>
      <vt:lpstr>Web Apps</vt:lpstr>
      <vt:lpstr>Quiz Page</vt:lpstr>
      <vt:lpstr>PowerPoint Presentation</vt:lpstr>
      <vt:lpstr>To-Do List</vt:lpstr>
      <vt:lpstr>Calculator</vt:lpstr>
      <vt:lpstr>Web Clock</vt:lpstr>
      <vt:lpstr>Stop Watch</vt:lpstr>
      <vt:lpstr>Web Tech</vt:lpstr>
      <vt:lpstr>Math Game</vt:lpstr>
      <vt:lpstr>Track Covid</vt:lpstr>
      <vt:lpstr>Weather App</vt:lpstr>
      <vt:lpstr>Mario Game</vt:lpstr>
      <vt:lpstr>SudoKu</vt:lpstr>
      <vt:lpstr>Gallery</vt:lpstr>
      <vt:lpstr>Music Player</vt:lpstr>
      <vt:lpstr>Unit Convertor</vt:lpstr>
      <vt:lpstr>Contact Us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Project</dc:title>
  <dc:creator>Aastha Goyal</dc:creator>
  <cp:lastModifiedBy>Aastha Goyal</cp:lastModifiedBy>
  <cp:revision>4</cp:revision>
  <dcterms:created xsi:type="dcterms:W3CDTF">2022-07-20T09:24:00Z</dcterms:created>
  <dcterms:modified xsi:type="dcterms:W3CDTF">2022-07-25T10:04:40Z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6960DEEE3E9349D984A2A4E323997F9A</vt:lpwstr>
  </property>
  <property fmtid="{D5CDD505-2E9C-101B-9397-08002B2CF9AE}" pid="3" name="KSOProductBuildVer">
    <vt:lpwstr>1033-11.2.0.11191</vt:lpwstr>
  </property>
</Properties>
</file>